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7C22-3E2D-45E3-E891-33B98252A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5DD76-F1E1-AF19-880C-7BB4F9896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EE4F6-4E2F-79F4-9A8B-64A5209F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66FC-1818-4453-BD01-7525661B9E9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B47D-5E2E-A17B-33A6-839BD5F2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1C319-CC57-F821-57D2-8035F705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CE43-B423-4113-92F3-DBE69C59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8C8D-1D8B-E067-479F-A1C11790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A251E-9523-95D9-B49D-0A6DB9569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5D669-45AD-5C3A-A871-0350A69A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66FC-1818-4453-BD01-7525661B9E9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D22F5-8C8F-4E22-8DAF-E7332480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D97AB-CB0E-43BA-30B0-195929E3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CE43-B423-4113-92F3-DBE69C59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D8B45A-8734-A59D-8802-0BC512B05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9CB7D-EBF0-5529-E3D1-30B5BDF2C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7AADA-7305-F163-5C72-6B10F86A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66FC-1818-4453-BD01-7525661B9E9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6E90C-9A09-8F5B-C2F8-844B395C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C08A-D591-7BFE-C5BD-A314F911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CE43-B423-4113-92F3-DBE69C59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2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A83F-3418-6318-A1AF-ACEFD713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6FFB6-7D4F-C748-6B40-F865102C0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93204-E585-9421-9CAC-476EBAA6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66FC-1818-4453-BD01-7525661B9E9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5D3EF-E3B0-61AF-AE4F-49BBA316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B1E44-FB9D-4945-C62A-C7C3ADC2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CE43-B423-4113-92F3-DBE69C59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5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3F5B-54B4-A622-8122-EFB4A31F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24142-F8D7-FFBF-AA46-2941375C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8CBFB-A5DD-2797-39E1-9E3C9BE5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66FC-1818-4453-BD01-7525661B9E9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1C32C-A296-F7DF-5565-1AEB36CE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5BE0A-582C-590D-888C-6D9C7A94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CE43-B423-4113-92F3-DBE69C59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4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3941-3072-5FC7-6F0F-74377AF8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A7BC3-F239-8E4C-0FA9-1297D0F5A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39E4F-28C0-580E-16A2-8271A88A3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FC730-59AF-AC08-B7D3-EA2AF34A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66FC-1818-4453-BD01-7525661B9E9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D1184-6EF9-F4B0-4F62-03977663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07E46-786A-1CE2-40DF-E2474069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CE43-B423-4113-92F3-DBE69C59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1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EDFE6-F583-B1DA-D823-598F58BC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F1FC4-2D6F-4796-E956-6F396AFB8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15C7B-438B-F921-CD35-534738FB4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43468-BD86-23C9-B333-C1F592E6D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E412D-44F3-9428-0334-7B98995538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543A5-6864-128F-2FC3-9A4D1590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66FC-1818-4453-BD01-7525661B9E9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DBFEE-9B35-B914-CF2B-AC0F3CEC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59205-0976-6DFF-AF44-C3D6AF23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CE43-B423-4113-92F3-DBE69C59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4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1ECB-DAEF-4B81-CE50-439880D6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B3D8F-12B4-E56F-4B0C-033D62D5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66FC-1818-4453-BD01-7525661B9E9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33999-E3C9-F7D8-A1A2-8723AEB9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31380-333A-012D-2809-7C325802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CE43-B423-4113-92F3-DBE69C59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9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BEF4B-9D2A-BECD-AB5F-91F65BF2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66FC-1818-4453-BD01-7525661B9E9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564FC-DA50-6225-BAB7-21B4FD34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7F24B-B786-3DD7-6FDB-74DC803A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CE43-B423-4113-92F3-DBE69C59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8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6B1A-7F67-CD50-8995-ABB9FFC7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EE38B-E635-EC40-33F0-016A4C88F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5E9AD-1F7E-91C6-80F8-F2B37A5A4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899B4-BA6A-3EB8-A3F3-D3FF8012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66FC-1818-4453-BD01-7525661B9E9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28754-49AE-2FF2-ECD2-FB5045B4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2979B-27FE-1F8C-FF27-2B8E5378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CE43-B423-4113-92F3-DBE69C59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353B-2D4A-17CE-76A8-F213D27C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EA828-8F31-E734-A5A5-6215E8FEB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E83A2-97D0-0DCC-D762-41F152913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B057B-9145-D095-AA8C-1ADA3FB8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66FC-1818-4453-BD01-7525661B9E9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AB9E1-7C7C-D34B-8121-EC7E70A3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BC6A-1C7E-C9E2-CD5F-1B6BCBAF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CE43-B423-4113-92F3-DBE69C59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0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65C4A-08F8-AD20-3518-265B78FF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6321B-3024-44CD-CA3A-611641A0C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C0D10-B716-D66B-185F-8FFD98213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E566FC-1818-4453-BD01-7525661B9E9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E9542-BB25-656E-CD4F-7C0325E4D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3D036-5BA6-ABC7-B64A-20910870D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1BCE43-B423-4113-92F3-DBE69C59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0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logo with a black panther&#10;&#10;AI-generated content may be incorrect.">
            <a:extLst>
              <a:ext uri="{FF2B5EF4-FFF2-40B4-BE49-F238E27FC236}">
                <a16:creationId xmlns:a16="http://schemas.microsoft.com/office/drawing/2014/main" id="{395A1F6B-08D1-6B9B-F4A3-0E09C08752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6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BFACF-4CCA-D4A4-B685-5FFCE3B2A7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2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close-up of a list of classes&#10;&#10;AI-generated content may be incorrect.">
            <a:extLst>
              <a:ext uri="{FF2B5EF4-FFF2-40B4-BE49-F238E27FC236}">
                <a16:creationId xmlns:a16="http://schemas.microsoft.com/office/drawing/2014/main" id="{D218D248-FB2B-192C-B386-9CC32FDCD4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3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409E2A-870C-B3F6-ABCF-0626A8F5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9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5CEDF3-96D6-E6F2-2950-32754C8195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6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88BE01-4959-02A9-063D-083FA372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5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6A28B-5C30-F057-9EEC-7E7457AC50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03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Murrieta Valley 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Edmisten, Patricia</dc:creator>
  <cp:lastModifiedBy>Edmisten, Patricia</cp:lastModifiedBy>
  <cp:revision>1</cp:revision>
  <dcterms:created xsi:type="dcterms:W3CDTF">2025-03-10T17:35:39Z</dcterms:created>
  <dcterms:modified xsi:type="dcterms:W3CDTF">2025-03-10T18:02:51Z</dcterms:modified>
</cp:coreProperties>
</file>